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Characteristics of an Effective Problem Solver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Computational Design Thinking | B.Tech 1st Year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is an Effective Problem Solver?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An effective problem solver understands the problem clearly.</a:t>
            </a:r>
          </a:p>
          <a:p>
            <a:pPr>
              <a:defRPr sz="2200"/>
            </a:pPr>
            <a:r>
              <a:t>Uses logic, creativity and systematic thinking.</a:t>
            </a:r>
          </a:p>
          <a:p>
            <a:pPr>
              <a:defRPr sz="2200"/>
            </a:pPr>
            <a:r>
              <a:t>Selects an appropriate solution and checks whether it works.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Problem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Understand what the actual problem is before solving it.</a:t>
            </a:r>
          </a:p>
          <a:p>
            <a:pPr>
              <a:defRPr sz="2200"/>
            </a:pPr>
            <a:r>
              <a:t>Example: If a laptop cannot connect to Wi-Fi, first identify whether the issue is with the laptop, Wi-Fi or router.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Analytical Thinking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Break a complex problem into smaller and manageable parts.</a:t>
            </a:r>
          </a:p>
          <a:p>
            <a:pPr>
              <a:defRPr sz="2200"/>
            </a:pPr>
            <a:r>
              <a:t>Example: For a wrong program output, check Input → Algorithm → Code → Output step-by-step.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Critical Thinking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Examine information carefully and judge whether it is correct and useful.</a:t>
            </a:r>
          </a:p>
          <a:p>
            <a:pPr>
              <a:defRPr sz="2200"/>
            </a:pPr>
            <a:r>
              <a:t>Example: Before using an online solution, check whether it is correct and suitable for the problem.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Creativity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Think of new and different solutions to a problem.</a:t>
            </a:r>
          </a:p>
          <a:p>
            <a:pPr>
              <a:defRPr sz="2200"/>
            </a:pPr>
            <a:r>
              <a:t>Example: To reduce paper use, suggest online assignments, digital notices and e-books.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5. Logical Reasoning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Use logic, facts and proper reasoning instead of assumptions.</a:t>
            </a:r>
          </a:p>
          <a:p>
            <a:pPr>
              <a:defRPr sz="2200"/>
            </a:pPr>
            <a:r>
              <a:t>Example: To find the larger of two numbers, compare A and B and select the larger value using a clear condition.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6. Decision-Making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Compare available options and select the most suitable one.</a:t>
            </a:r>
          </a:p>
          <a:p>
            <a:pPr>
              <a:defRPr sz="2200"/>
            </a:pPr>
            <a:r>
              <a:t>Example: For travelling to college, compare two routes based on distance, traffic and time, then choose the suitable route.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7. Flexibility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Be ready to change the approach when the current approach does not work.</a:t>
            </a:r>
          </a:p>
          <a:p>
            <a:pPr>
              <a:defRPr sz="2200"/>
            </a:pPr>
            <a:r>
              <a:t>Example: If an attendance system has a complex login process, simplify it after receiving user feedback.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8. Persistence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Continue working on a difficult problem instead of giving up.</a:t>
            </a:r>
          </a:p>
          <a:p>
            <a:pPr>
              <a:defRPr sz="2200"/>
            </a:pPr>
            <a:r>
              <a:t>Example: While debugging a program, repeatedly find, fix and test errors until the program works.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9.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Explain the problem, idea, process and solution clearly to others.</a:t>
            </a:r>
          </a:p>
          <a:p>
            <a:pPr>
              <a:defRPr sz="2200"/>
            </a:pPr>
            <a:r>
              <a:t>Example: In a team meeting, explain an online attendance system through Problem → Solution → Working → Result.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10.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Check whether the implemented solution is correct and effective.</a:t>
            </a:r>
          </a:p>
          <a:p>
            <a:pPr>
              <a:defRPr sz="2200"/>
            </a:pPr>
            <a:r>
              <a:t>Example: Test a calculator program with different inputs and check whether it produces the expected output.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Quick Revision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Problem Understanding → Understand the actual problem</a:t>
            </a:r>
          </a:p>
          <a:p>
            <a:pPr>
              <a:defRPr sz="2200"/>
            </a:pPr>
            <a:r>
              <a:t>Analytical Thinking → Break the problem into parts</a:t>
            </a:r>
          </a:p>
          <a:p>
            <a:pPr>
              <a:defRPr sz="2200"/>
            </a:pPr>
            <a:r>
              <a:t>Critical Thinking → Check and judge information</a:t>
            </a:r>
          </a:p>
          <a:p>
            <a:pPr>
              <a:defRPr sz="2200"/>
            </a:pPr>
            <a:r>
              <a:t>Creativity → Generate new ideas</a:t>
            </a:r>
          </a:p>
          <a:p>
            <a:pPr>
              <a:defRPr sz="2200"/>
            </a:pPr>
            <a:r>
              <a:t>Logical Reasoning → Use logic and facts</a:t>
            </a:r>
          </a:p>
          <a:p>
            <a:pPr>
              <a:defRPr sz="2200"/>
            </a:pPr>
            <a:r>
              <a:t>Decision-Making → Select the suitable option</a:t>
            </a:r>
          </a:p>
          <a:p>
            <a:pPr>
              <a:defRPr sz="2200"/>
            </a:pPr>
            <a:r>
              <a:t>Flexibility → Change the approach when needed</a:t>
            </a:r>
          </a:p>
          <a:p>
            <a:pPr>
              <a:defRPr sz="2200"/>
            </a:pPr>
            <a:r>
              <a:t>Persistence → Keep trying</a:t>
            </a:r>
          </a:p>
          <a:p>
            <a:pPr>
              <a:defRPr sz="2200"/>
            </a:pPr>
            <a:r>
              <a:t>Communication → Explain clearly</a:t>
            </a:r>
          </a:p>
          <a:p>
            <a:pPr>
              <a:defRPr sz="2200"/>
            </a:pPr>
            <a:r>
              <a:t>Evaluation → Check the result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