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8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Operators in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74320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D7E1F0"/>
                </a:solidFill>
              </a:defRPr>
            </a:pPr>
            <a:r>
              <a:t>Simple explanations, examples &amp; 6 beginner programs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What is an Operator?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058400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Font typeface="Wingdings" pitchFamily="2" charset="2"/>
              <a:buChar char="Ø"/>
              <a:defRPr sz="1900">
                <a:solidFill>
                  <a:srgbClr val="232832"/>
                </a:solidFill>
              </a:defRPr>
            </a:pPr>
            <a:r>
              <a:rPr b="1" dirty="0"/>
              <a:t>An operator is a symbol used to perform an operation on values or variables</a:t>
            </a:r>
            <a:r>
              <a:rPr b="1" dirty="0" smtClean="0"/>
              <a:t>.</a:t>
            </a:r>
            <a:endParaRPr lang="en-IN" b="1" dirty="0" smtClean="0"/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endParaRPr dirty="0"/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b="1" dirty="0"/>
              <a:t>Example</a:t>
            </a:r>
            <a:r>
              <a:rPr dirty="0"/>
              <a:t>: </a:t>
            </a:r>
            <a:r>
              <a:rPr dirty="0">
                <a:solidFill>
                  <a:srgbClr val="FF0000"/>
                </a:solidFill>
              </a:rPr>
              <a:t>a + b adds the values stored in a and b</a:t>
            </a:r>
            <a:r>
              <a:rPr dirty="0" smtClean="0">
                <a:solidFill>
                  <a:srgbClr val="FF0000"/>
                </a:solidFill>
              </a:rPr>
              <a:t>.</a:t>
            </a:r>
            <a:endParaRPr lang="en-IN" dirty="0" smtClean="0">
              <a:solidFill>
                <a:srgbClr val="FF0000"/>
              </a:solidFill>
            </a:endParaRP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endParaRPr dirty="0">
              <a:solidFill>
                <a:srgbClr val="FF0000"/>
              </a:solidFill>
            </a:endParaRPr>
          </a:p>
          <a:p>
            <a:pPr>
              <a:spcAft>
                <a:spcPts val="800"/>
              </a:spcAft>
              <a:buFont typeface="Wingdings" pitchFamily="2" charset="2"/>
              <a:buChar char="Ø"/>
              <a:defRPr sz="1900">
                <a:solidFill>
                  <a:srgbClr val="232832"/>
                </a:solidFill>
              </a:defRPr>
            </a:pPr>
            <a:r>
              <a:rPr dirty="0"/>
              <a:t>Operators are used for </a:t>
            </a:r>
            <a:r>
              <a:rPr dirty="0">
                <a:solidFill>
                  <a:srgbClr val="C00000"/>
                </a:solidFill>
              </a:rPr>
              <a:t>calculation, comparison, assignment and bit manipulation</a:t>
            </a:r>
            <a:r>
              <a:rPr dirty="0" smtClean="0">
                <a:solidFill>
                  <a:srgbClr val="C00000"/>
                </a:solidFill>
              </a:rPr>
              <a:t>.</a:t>
            </a:r>
            <a:endParaRPr lang="en-IN" dirty="0" smtClean="0">
              <a:solidFill>
                <a:srgbClr val="C00000"/>
              </a:solidFill>
            </a:endParaRP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endParaRPr dirty="0">
              <a:solidFill>
                <a:srgbClr val="C00000"/>
              </a:solidFill>
            </a:endParaRPr>
          </a:p>
          <a:p>
            <a:pPr>
              <a:spcAft>
                <a:spcPts val="800"/>
              </a:spcAft>
              <a:buFont typeface="Wingdings" pitchFamily="2" charset="2"/>
              <a:buChar char="Ø"/>
              <a:defRPr sz="1900">
                <a:solidFill>
                  <a:srgbClr val="232832"/>
                </a:solidFill>
              </a:defRPr>
            </a:pPr>
            <a:r>
              <a:rPr dirty="0"/>
              <a:t>C provides several categories of operators.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Types of Operators in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303520" cy="3149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1. Arithmetic → +  -  *  /  %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2. Relational → ==  !=  &gt;  &lt;  &gt;=  &lt;=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3. Logical → &amp;&amp;  ||  !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4. Assignment → =  +=  -=  *=  /=  %=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5. Increment / Decrement → ++  --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6. Bitwise → &amp;  |  ^  ~  &lt;&lt;  &gt;&gt;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7. Conditional / Ternary → ?: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8. Special / Miscellaneous → </a:t>
            </a:r>
            <a:r>
              <a:rPr dirty="0" err="1"/>
              <a:t>sizeof</a:t>
            </a:r>
            <a:r>
              <a:rPr dirty="0"/>
              <a:t>, &amp;, </a:t>
            </a:r>
            <a:r>
              <a:rPr dirty="0" smtClean="0"/>
              <a:t>*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1. Arithmetic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Used for mathematical calculations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+ Addition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- Subtraction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* Multiplication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/ Division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% Modulus / remainder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Consolas"/>
              </a:defRPr>
            </a:pPr>
            <a:r>
              <a:t>int a = 20, b = 6;</a:t>
            </a:r>
            <a:br/>
            <a:r>
              <a:t/>
            </a:r>
            <a:br/>
            <a:r>
              <a:t>a + b   // 26</a:t>
            </a:r>
            <a:br/>
            <a:r>
              <a:t>a - b   // 14</a:t>
            </a:r>
            <a:br/>
            <a:r>
              <a:t>a * b   // 120</a:t>
            </a:r>
            <a:br/>
            <a:r>
              <a:t>a / b   // 3</a:t>
            </a:r>
            <a:br/>
            <a:r>
              <a:t>a % b   //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2. Relational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Compare two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== Equal to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!= Not equal to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&gt; Greater than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&lt; Less than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&gt;= Greater than or equal to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&lt;= Less than or equal to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Result: 1 for true and 0 for false.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Consolas"/>
              </a:defRPr>
            </a:pPr>
            <a:r>
              <a:t>int a = 10, b = 5;</a:t>
            </a:r>
            <a:br/>
            <a:r>
              <a:t/>
            </a:r>
            <a:br/>
            <a:r>
              <a:t>a &gt; b    // 1</a:t>
            </a:r>
            <a:br/>
            <a:r>
              <a:t>a &lt; b    // 0</a:t>
            </a:r>
            <a:br/>
            <a:r>
              <a:t>a == b   // 0</a:t>
            </a:r>
            <a:br/>
            <a:r>
              <a:t>a != b   // 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3. Logical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Combine or reverse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&amp;&amp; AND → both conditions must be true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|| OR → at least one condition must be true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! NOT → reverses true/false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Logical expressions produce 1 or 0.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Consolas"/>
              </a:defRPr>
            </a:pPr>
            <a:r>
              <a:t>int a = 10, b = 5;</a:t>
            </a:r>
            <a:br/>
            <a:r>
              <a:t/>
            </a:r>
            <a:br/>
            <a:r>
              <a:t>a &gt; 5 &amp;&amp; b &gt; 2   // 1</a:t>
            </a:r>
            <a:br/>
            <a:r>
              <a:t>a &gt; 20 || b &gt; 2  // 1</a:t>
            </a:r>
            <a:br/>
            <a:r>
              <a:t>!(a &gt; 5)         // 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4. Assignment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Assign or update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=  Assign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+= Add and assign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-= Subtract and assign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*= Multiply and assign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/= Divide and assign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%= Remainder and assign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Consolas"/>
              </a:defRPr>
            </a:pPr>
            <a:r>
              <a:t>int a = 10;</a:t>
            </a:r>
            <a:br/>
            <a:r>
              <a:t/>
            </a:r>
            <a:br/>
            <a:r>
              <a:t>a += 5;   // a = 15</a:t>
            </a:r>
            <a:br/>
            <a:r>
              <a:t>a -= 3;   // a = 12</a:t>
            </a:r>
            <a:br/>
            <a:r>
              <a:t>a *= 2;   // a = 24</a:t>
            </a:r>
            <a:br/>
            <a:r>
              <a:t>a /= 4;   // a = 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5. Increment &amp; Decrement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Increase or decrease by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++ increments by 1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-- decrements by 1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Prefix: ++a / --a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Postfix: a++ / a--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Prefix changes first; postfix uses the old value first in an expression.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Consolas"/>
              </a:defRPr>
            </a:pPr>
            <a:r>
              <a:t>int a = 5;</a:t>
            </a:r>
            <a:br/>
            <a:r>
              <a:t/>
            </a:r>
            <a:br/>
            <a:r>
              <a:t>a++;   // 6</a:t>
            </a:r>
            <a:br/>
            <a:r>
              <a:t>a--;   // 5</a:t>
            </a:r>
            <a:br/>
            <a:r>
              <a:t/>
            </a:r>
            <a:br/>
            <a:r>
              <a:t>++a;   // increase first</a:t>
            </a:r>
            <a:br/>
            <a:r>
              <a:t>--a;   // decrease by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6. Bitwise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Work directly with binary bits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&amp; Bitwise AND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| Bitwise OR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^ Bitwise XOR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~ Bitwise NOT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&lt;&lt; Left shift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&gt;&gt; Right shift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  <a:latin typeface="Consolas"/>
              </a:defRPr>
            </a:pPr>
            <a:r>
              <a:t>int a = 5, b = 3;</a:t>
            </a:r>
            <a:br/>
            <a:r>
              <a:t/>
            </a:r>
            <a:br/>
            <a:r>
              <a:t>5 = 0101</a:t>
            </a:r>
            <a:br/>
            <a:r>
              <a:t>3 = 0011</a:t>
            </a:r>
            <a:br/>
            <a:r>
              <a:t/>
            </a:r>
            <a:br/>
            <a:r>
              <a:t>a &amp; b = 0001 = 1</a:t>
            </a:r>
            <a:br/>
            <a:r>
              <a:t>a | b = 0111 = 7</a:t>
            </a:r>
            <a:br/>
            <a:r>
              <a:t>a ^ b = 0110 = 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Bitwise NOT, Left Shift &amp; Right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760736" cy="175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~ flips every bit: 5 = 00000101 → ~5 = 11111010 → -6.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&lt;&lt; shifts bits left; for positive values, one shift usually doubles.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rPr dirty="0"/>
              <a:t> &gt;&gt; shifts bits right; for positive values, one shift usually halves.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63832" y="1234440"/>
            <a:ext cx="3923334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43799" y="1541912"/>
            <a:ext cx="2746057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>
                <a:solidFill>
                  <a:srgbClr val="FFFFFF"/>
                </a:solidFill>
                <a:latin typeface="Consolas"/>
              </a:defRPr>
            </a:pPr>
            <a:r>
              <a:rPr dirty="0"/>
              <a:t>5 &lt;&lt; 1  = 10</a:t>
            </a:r>
            <a:br>
              <a:rPr dirty="0"/>
            </a:br>
            <a:r>
              <a:rPr dirty="0"/>
              <a:t>5 &lt;&lt; 2  = 20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20 &gt;&gt; 1 = 10</a:t>
            </a:r>
            <a:br>
              <a:rPr dirty="0"/>
            </a:br>
            <a:r>
              <a:rPr dirty="0"/>
              <a:t>20 &gt;&gt; 2 = 5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~5 = -6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7. Conditional / Ternary 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Short form for choosing one of two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Syntax: condition ? value_if_true : value_if_false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Returns one of two values.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Useful for a simple two-way choice.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Example: selecting the maximum of two numbers.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Consolas"/>
              </a:defRPr>
            </a:pPr>
            <a:r>
              <a:t>int a = 10, b = 20;</a:t>
            </a:r>
            <a:br/>
            <a:r>
              <a:t>int max;</a:t>
            </a:r>
            <a:br/>
            <a:r>
              <a:t/>
            </a:r>
            <a:br/>
            <a:r>
              <a:t>max = (a &gt; b) ? a : b;</a:t>
            </a:r>
            <a:br/>
            <a:r>
              <a:t/>
            </a:r>
            <a:br/>
            <a:r>
              <a:t>printf("%d", max);</a:t>
            </a:r>
            <a:br/>
            <a:r>
              <a:t>//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8. Special / Miscellaneous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sizeof → gives size in bytes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&amp; → address-of operator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* → dereference operator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 , → comma operator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These are commonly used with memory, pointers and expressions.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6440" y="1234440"/>
            <a:ext cx="5806440" cy="48006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35040" y="1399032"/>
            <a:ext cx="5349240" cy="4526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FFFFFF"/>
                </a:solidFill>
                <a:latin typeface="Consolas"/>
              </a:defRPr>
            </a:pPr>
            <a:r>
              <a:t>int a = 10;</a:t>
            </a:r>
            <a:br/>
            <a:r>
              <a:t/>
            </a:r>
            <a:br/>
            <a:r>
              <a:t>sizeof(a)   // size of a</a:t>
            </a:r>
            <a:br/>
            <a:r>
              <a:t/>
            </a:r>
            <a:br/>
            <a:r>
              <a:t>int *p = &amp;a;</a:t>
            </a:r>
            <a:br/>
            <a:r>
              <a:t>printf("%d", *p);  // 10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Six Practice Programs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1. Arithmetic Operators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2. Relational &amp; Logical Operators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3. Bitwise Operators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4. Maximum Using Ternary Operator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5. Simple Interest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6. Swap Two Numbers Using Third Variable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Program 1: Arithmetic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43000"/>
            <a:ext cx="6720840" cy="52578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07592"/>
            <a:ext cx="6263640" cy="4983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a = 20, b = 6;</a:t>
            </a:r>
            <a:br/>
            <a:r>
              <a:t/>
            </a:r>
            <a:br/>
            <a:r>
              <a:t>    printf("Addition = %d\n", a + b);</a:t>
            </a:r>
            <a:br/>
            <a:r>
              <a:t>    printf("Subtraction = %d\n", a - b);</a:t>
            </a:r>
            <a:br/>
            <a:r>
              <a:t>    printf("Multiplication = %d\n", a * b);</a:t>
            </a:r>
            <a:br/>
            <a:r>
              <a:t>    printf("Division = %d\n", a / b);</a:t>
            </a:r>
            <a:br/>
            <a:r>
              <a:t>    printf("Remainder = %d\n", a % b);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234440"/>
            <a:ext cx="42519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Demonstrates +, -, *, / and %.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a and b store two integer values.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Each arithmetic expression is printed directly.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20 / 6 gives 3 because of integer division.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20 % 6 gives the remainder 2.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Program 2: Relational &amp; Logical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43000"/>
            <a:ext cx="6720840" cy="52578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07592"/>
            <a:ext cx="6263640" cy="4983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a = 10, b = 5;</a:t>
            </a:r>
            <a:br/>
            <a:r>
              <a:t/>
            </a:r>
            <a:br/>
            <a:r>
              <a:t>    printf("a &gt; b = %d\n", a &gt; b);</a:t>
            </a:r>
            <a:br/>
            <a:r>
              <a:t>    printf("a &lt; b = %d\n", a &lt; b);</a:t>
            </a:r>
            <a:br/>
            <a:r>
              <a:t>    printf("a == b = %d\n", a == b);</a:t>
            </a:r>
            <a:br/>
            <a:r>
              <a:t>    printf("a != b = %d\n", a != b);</a:t>
            </a:r>
            <a:br/>
            <a:r>
              <a:t/>
            </a:r>
            <a:br/>
            <a:r>
              <a:t>    printf("AND = %d\n", (a &gt; 5) &amp;&amp; (b &gt; 2));</a:t>
            </a:r>
            <a:br/>
            <a:r>
              <a:t>    printf("OR  = %d\n", (a &gt; 20) || (b &gt; 2));</a:t>
            </a:r>
            <a:br/>
            <a:r>
              <a:t>    printf("NOT = %d\n", !(a &gt; 5));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234440"/>
            <a:ext cx="42519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Relational operators compare values.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Logical operators combine or reverse conditions.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1 represents true and 0 represents false here.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No if-else is used; expressions are directly printed.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Program 3: Bitwise Operators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43000"/>
            <a:ext cx="6720840" cy="52578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07592"/>
            <a:ext cx="6263640" cy="4983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a = 5, b = 3;</a:t>
            </a:r>
            <a:br/>
            <a:r>
              <a:t/>
            </a:r>
            <a:br/>
            <a:r>
              <a:t>    printf("AND  = %d\n", a &amp; b);</a:t>
            </a:r>
            <a:br/>
            <a:r>
              <a:t>    printf("OR   = %d\n", a | b);</a:t>
            </a:r>
            <a:br/>
            <a:r>
              <a:t>    printf("XOR  = %d\n", a ^ b);</a:t>
            </a:r>
            <a:br/>
            <a:r>
              <a:t>    printf("NOT  = %d\n", ~a);</a:t>
            </a:r>
            <a:br/>
            <a:r>
              <a:t>    printf("Left Shift  = %d\n", a &lt;&lt; 1);</a:t>
            </a:r>
            <a:br/>
            <a:r>
              <a:t>    printf("Right Shift = %d\n", a &gt;&gt; 1);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234440"/>
            <a:ext cx="42519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Demonstrates all six basic bitwise operators.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5 = 0101 and 3 = 0011 in binary.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&amp;, | and ^ operate bit by bit.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~ flips the bits; ~5 gives -6 on typical two's-complement systems.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&lt;&lt; and &gt;&gt; shift bits left and right.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Program 4: Maximum Using Ternary 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43000"/>
            <a:ext cx="6720840" cy="52578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07592"/>
            <a:ext cx="6263640" cy="4983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a, b, max;</a:t>
            </a:r>
            <a:br/>
            <a:r>
              <a:t/>
            </a:r>
            <a:br/>
            <a:r>
              <a:t>    printf("Enter two numbers: ");</a:t>
            </a:r>
            <a:br/>
            <a:r>
              <a:t>    scanf("%d %d", &amp;a, &amp;b);</a:t>
            </a:r>
            <a:br/>
            <a:r>
              <a:t/>
            </a:r>
            <a:br/>
            <a:r>
              <a:t>    max = (a &gt; b) ? a : b;</a:t>
            </a:r>
            <a:br/>
            <a:r>
              <a:t/>
            </a:r>
            <a:br/>
            <a:r>
              <a:t>    printf("Maximum = %d", max);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234440"/>
            <a:ext cx="42519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Introduces the conditional/ternary operator ?:.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First, (a &gt; b) is evaluated.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If true, a is selected; otherwise b is selected.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The selected value is assigned to max.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No if-else statement is required.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Program 5: Simple Interest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43000"/>
            <a:ext cx="6720840" cy="52578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07592"/>
            <a:ext cx="6263640" cy="4983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float p, r, t, si;</a:t>
            </a:r>
            <a:br/>
            <a:r>
              <a:t/>
            </a:r>
            <a:br/>
            <a:r>
              <a:t>    printf("Enter Principal, Rate and Time: ");</a:t>
            </a:r>
            <a:br/>
            <a:r>
              <a:t>    scanf("%f %f %f", &amp;p, &amp;r, &amp;t);</a:t>
            </a:r>
            <a:br/>
            <a:r>
              <a:t/>
            </a:r>
            <a:br/>
            <a:r>
              <a:t>    si = (p * r * t) / 100;</a:t>
            </a:r>
            <a:br/>
            <a:r>
              <a:t/>
            </a:r>
            <a:br/>
            <a:r>
              <a:t>    printf("Simple Interest = %.2f", si);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234440"/>
            <a:ext cx="42519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Formula: SI = (P × R × T) / 100.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float allows decimal values for rate or time.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* and / perform the calculation.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The result is stored in si.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%.2f displays two digits after the decimal point.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Program 6: Swap Using a Third Variable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9707D"/>
                </a:solidFill>
              </a:defRPr>
            </a:pPr>
            <a:r>
              <a:t>Program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143000"/>
            <a:ext cx="6720840" cy="525780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07592"/>
            <a:ext cx="6263640" cy="4983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Consolas"/>
              </a:defRPr>
            </a:pPr>
            <a:r>
              <a:t>#include &lt;stdio.h&gt;</a:t>
            </a:r>
            <a:br/>
            <a:r>
              <a:t/>
            </a:r>
            <a:br/>
            <a:r>
              <a:t>int main()</a:t>
            </a:r>
            <a:br/>
            <a:r>
              <a:t>{</a:t>
            </a:r>
            <a:br/>
            <a:r>
              <a:t>    int a, b, temp;</a:t>
            </a:r>
            <a:br/>
            <a:r>
              <a:t/>
            </a:r>
            <a:br/>
            <a:r>
              <a:t>    printf("Enter two numbers: ");</a:t>
            </a:r>
            <a:br/>
            <a:r>
              <a:t>    scanf("%d %d", &amp;a, &amp;b);</a:t>
            </a:r>
            <a:br/>
            <a:r>
              <a:t/>
            </a:r>
            <a:br/>
            <a:r>
              <a:t>    printf("Before: a = %d, b = %d\n", a, b);</a:t>
            </a:r>
            <a:br/>
            <a:r>
              <a:t/>
            </a:r>
            <a:br/>
            <a:r>
              <a:t>    temp = a;</a:t>
            </a:r>
            <a:br/>
            <a:r>
              <a:t>    a = b;</a:t>
            </a:r>
            <a:br/>
            <a:r>
              <a:t>    b = temp;</a:t>
            </a:r>
            <a:br/>
            <a:r>
              <a:t/>
            </a:r>
            <a:br/>
            <a:r>
              <a:t>    printf("After: a = %d, b = %d\n", a, b);</a:t>
            </a:r>
            <a:br/>
            <a:r>
              <a:t/>
            </a:r>
            <a:br/>
            <a:r>
              <a:t>    return 0;</a:t>
            </a:r>
            <a:br/>
            <a: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60920" y="1234440"/>
            <a:ext cx="42519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Uses a third variable temp to exchange values.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temp = a saves the original value of a.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a = b copies b into a.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b = temp restores the saved original value of a.</a:t>
            </a:r>
          </a:p>
          <a:p>
            <a:pPr>
              <a:spcAft>
                <a:spcPts val="800"/>
              </a:spcAft>
              <a:defRPr sz="1600">
                <a:solidFill>
                  <a:srgbClr val="232832"/>
                </a:solidFill>
              </a:defRPr>
            </a:pPr>
            <a:r>
              <a:t>This demonstrates assignment and variable storage.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Quick Revision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Arithmetic → + - * / %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Relational → == != &gt; &lt; &gt;= &lt;=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Logical → &amp;&amp; || !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Assignment → = += -= *= /= %=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Increment/Decrement → ++ --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Bitwise → &amp; | ^ ~ &lt;&lt; &gt;&gt;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Ternary → ?: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Special → sizeof, &amp;, *, comma operator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417320"/>
            <a:ext cx="5120640" cy="4023360"/>
          </a:xfrm>
          <a:prstGeom prst="roundRect">
            <a:avLst/>
          </a:prstGeom>
          <a:solidFill>
            <a:srgbClr val="1E232D"/>
          </a:solidFill>
          <a:ln>
            <a:solidFill>
              <a:srgbClr val="464E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29400" y="1581912"/>
            <a:ext cx="4663440" cy="3749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FFFFF"/>
                </a:solidFill>
                <a:latin typeface="Consolas"/>
              </a:defRPr>
            </a:pPr>
            <a:r>
              <a:t>Remember:</a:t>
            </a:r>
            <a:br/>
            <a:r>
              <a:t/>
            </a:r>
            <a:br/>
            <a:r>
              <a:t>=   assignment</a:t>
            </a:r>
            <a:br/>
            <a:r>
              <a:t>==  comparison</a:t>
            </a:r>
            <a:br/>
            <a:r>
              <a:t/>
            </a:r>
            <a:br/>
            <a:r>
              <a:t>&amp;&amp;  logical AND</a:t>
            </a:r>
            <a:br/>
            <a:r>
              <a:t>&amp;   bitwise AND</a:t>
            </a:r>
            <a:br/>
            <a:r>
              <a:t/>
            </a:r>
            <a:br/>
            <a:r>
              <a:t>!   logical NOT</a:t>
            </a:r>
            <a:br/>
            <a:r>
              <a:t>~   bitwise NOT</a:t>
            </a:r>
            <a:br/>
            <a:r>
              <a:t/>
            </a:r>
            <a:br/>
            <a:r>
              <a:t>?:  ternary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748"/>
                </a:solidFill>
              </a:defRPr>
            </a:pPr>
            <a:r>
              <a:t>Practice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9707D"/>
                </a:solidFill>
              </a:defRPr>
            </a:pPr>
            <a: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53035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Change the values in the arithmetic program and observe the results.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Try different relational and logical expressions.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Convert 5 and 3 to binary and verify &amp;, | and ^.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Try 10 &lt;&lt; 1, 10 &lt;&lt; 2, 20 &gt;&gt; 1 and 20 &gt;&gt; 2.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Modify the ternary program to find the minimum.</a:t>
            </a:r>
          </a:p>
          <a:p>
            <a:pPr>
              <a:spcAft>
                <a:spcPts val="800"/>
              </a:spcAft>
              <a:defRPr sz="1900">
                <a:solidFill>
                  <a:srgbClr val="232832"/>
                </a:solidFill>
              </a:defRPr>
            </a:pPr>
            <a:r>
              <a:t>Try swapping different pairs of numbers.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1045</Words>
  <Application>Microsoft Office PowerPoint</Application>
  <PresentationFormat>Custom</PresentationFormat>
  <Paragraphs>180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shiv dubey</cp:lastModifiedBy>
  <cp:revision>6</cp:revision>
  <dcterms:created xsi:type="dcterms:W3CDTF">2013-01-27T09:14:16Z</dcterms:created>
  <dcterms:modified xsi:type="dcterms:W3CDTF">2026-08-26T05:55:21Z</dcterms:modified>
  <cp:category/>
</cp:coreProperties>
</file>